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1" r:id="rId2"/>
    <p:sldId id="572" r:id="rId3"/>
    <p:sldId id="573" r:id="rId4"/>
    <p:sldId id="267" r:id="rId5"/>
    <p:sldId id="574" r:id="rId6"/>
    <p:sldId id="276" r:id="rId7"/>
    <p:sldId id="575" r:id="rId8"/>
    <p:sldId id="576" r:id="rId9"/>
    <p:sldId id="577" r:id="rId10"/>
    <p:sldId id="578" r:id="rId11"/>
    <p:sldId id="579" r:id="rId12"/>
    <p:sldId id="580" r:id="rId13"/>
    <p:sldId id="582" r:id="rId14"/>
    <p:sldId id="581" r:id="rId15"/>
    <p:sldId id="583" r:id="rId16"/>
    <p:sldId id="584" r:id="rId17"/>
    <p:sldId id="585" r:id="rId18"/>
    <p:sldId id="586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>
        <p:scale>
          <a:sx n="80" d="100"/>
          <a:sy n="80" d="100"/>
        </p:scale>
        <p:origin x="-78" y="-3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25/09/2019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25/09/2019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25/09/2019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25/09/2019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6007046" y="1608644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618429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43337" y="1243814"/>
            <a:ext cx="4940118" cy="5287615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10645</TotalTime>
  <Words>652</Words>
  <Application>Microsoft Office PowerPoint</Application>
  <PresentationFormat>Özel</PresentationFormat>
  <Paragraphs>161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Theme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user</cp:lastModifiedBy>
  <cp:revision>554</cp:revision>
  <dcterms:created xsi:type="dcterms:W3CDTF">2014-12-21T04:26:02Z</dcterms:created>
  <dcterms:modified xsi:type="dcterms:W3CDTF">2019-09-25T07:51:28Z</dcterms:modified>
</cp:coreProperties>
</file>